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41"/>
  </p:notesMasterIdLst>
  <p:sldIdLst>
    <p:sldId id="256" r:id="rId4"/>
    <p:sldId id="259" r:id="rId5"/>
    <p:sldId id="260" r:id="rId6"/>
    <p:sldId id="297" r:id="rId7"/>
    <p:sldId id="266" r:id="rId8"/>
    <p:sldId id="284" r:id="rId9"/>
    <p:sldId id="26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1" r:id="rId22"/>
    <p:sldId id="285" r:id="rId23"/>
    <p:sldId id="268" r:id="rId24"/>
    <p:sldId id="269" r:id="rId25"/>
    <p:sldId id="270" r:id="rId26"/>
    <p:sldId id="271" r:id="rId27"/>
    <p:sldId id="26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63" r:id="rId37"/>
    <p:sldId id="282" r:id="rId38"/>
    <p:sldId id="283" r:id="rId39"/>
    <p:sldId id="264" r:id="rId40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7" autoAdjust="0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398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Location Details</a:t>
            </a:r>
          </a:p>
          <a:p>
            <a:r>
              <a:rPr lang="en-US" dirty="0"/>
              <a:t>Question Details</a:t>
            </a:r>
          </a:p>
          <a:p>
            <a:r>
              <a:rPr lang="en-US" dirty="0"/>
              <a:t>Answers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</a:t>
            </a:r>
            <a:br>
              <a:rPr lang="en-US" dirty="0"/>
            </a:br>
            <a:r>
              <a:rPr lang="en-US" dirty="0"/>
              <a:t>– Detail View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2B1E1A7-8E24-4BEA-A358-BF8ECE7D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1561221"/>
            <a:ext cx="7432160" cy="87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50677-7CB5-461E-9119-5AC30229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5E942-179D-4B5E-9263-8E6A8E57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Create Component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430E2B-1E24-4DDF-95FF-750FCD82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948" y="4243248"/>
            <a:ext cx="4872383" cy="4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Answer</a:t>
            </a:r>
          </a:p>
          <a:p>
            <a:pPr lvl="1"/>
            <a:r>
              <a:rPr lang="en-US" dirty="0"/>
              <a:t>Save</a:t>
            </a:r>
          </a:p>
          <a:p>
            <a:pPr lvl="1"/>
            <a:r>
              <a:rPr lang="en-US" dirty="0"/>
              <a:t>Back to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Edit Component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908B2-04FB-4C53-ACD7-0AD5951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318" y="3668703"/>
            <a:ext cx="4848687" cy="50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Course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Back to Course List</a:t>
            </a:r>
          </a:p>
          <a:p>
            <a:r>
              <a:rPr lang="en-US" dirty="0"/>
              <a:t>Cascading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Delete Component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E08E6B-1CFD-412A-9AEE-8E71B3F4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379" y="4517508"/>
            <a:ext cx="6200418" cy="37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70A0D3-4758-41F8-A00C-D82D704E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by Course</a:t>
            </a:r>
          </a:p>
          <a:p>
            <a:pPr lvl="1"/>
            <a:r>
              <a:rPr lang="en-US" dirty="0"/>
              <a:t>Student ID</a:t>
            </a:r>
          </a:p>
          <a:p>
            <a:pPr lvl="1"/>
            <a:r>
              <a:rPr lang="en-US" dirty="0"/>
              <a:t>Time Score</a:t>
            </a:r>
          </a:p>
          <a:p>
            <a:pPr lvl="1"/>
            <a:r>
              <a:rPr lang="en-US" dirty="0"/>
              <a:t>Point Score</a:t>
            </a:r>
          </a:p>
          <a:p>
            <a:r>
              <a:rPr lang="en-US" dirty="0"/>
              <a:t>Create, Update, and</a:t>
            </a:r>
            <a:br>
              <a:rPr lang="en-US" dirty="0"/>
            </a:br>
            <a:r>
              <a:rPr lang="en-US" dirty="0"/>
              <a:t>Delete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22B63-3655-4517-A49B-E25EC597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Scores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0B0224-DBD4-4663-B669-A530EDBA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99" y="4551205"/>
            <a:ext cx="10104851" cy="38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 Orienteering Program</a:t>
            </a:r>
          </a:p>
          <a:p>
            <a:r>
              <a:rPr lang="en-US" dirty="0"/>
              <a:t>VR headset</a:t>
            </a:r>
          </a:p>
          <a:p>
            <a:r>
              <a:rPr lang="en-US" dirty="0"/>
              <a:t>Enter Student ID</a:t>
            </a:r>
          </a:p>
          <a:p>
            <a:r>
              <a:rPr lang="en-US" dirty="0"/>
              <a:t>Select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- Access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E15D42-14EA-4955-B1C6-A29D6609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11" y="3430433"/>
            <a:ext cx="10198624" cy="6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30" y="3436432"/>
            <a:ext cx="17350740" cy="5852311"/>
          </a:xfrm>
        </p:spPr>
        <p:txBody>
          <a:bodyPr/>
          <a:lstStyle/>
          <a:p>
            <a:r>
              <a:rPr lang="en-US" dirty="0"/>
              <a:t>Viewing </a:t>
            </a:r>
            <a:r>
              <a:rPr lang="en-US" dirty="0" err="1"/>
              <a:t>Worldspace</a:t>
            </a:r>
            <a:endParaRPr lang="en-US" dirty="0"/>
          </a:p>
          <a:p>
            <a:r>
              <a:rPr lang="en-US" dirty="0"/>
              <a:t>Question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448087"/>
            <a:ext cx="17350740" cy="1988345"/>
          </a:xfrm>
        </p:spPr>
        <p:txBody>
          <a:bodyPr/>
          <a:lstStyle/>
          <a:p>
            <a:r>
              <a:rPr lang="en-US" dirty="0"/>
              <a:t>VR Orienteering – Navigating Course</a:t>
            </a:r>
          </a:p>
        </p:txBody>
      </p:sp>
      <p:pic>
        <p:nvPicPr>
          <p:cNvPr id="5" name="Picture 4" descr="A snowy street at night&#10;&#10;Description automatically generated with low confidence">
            <a:extLst>
              <a:ext uri="{FF2B5EF4-FFF2-40B4-BE49-F238E27FC236}">
                <a16:creationId xmlns:a16="http://schemas.microsoft.com/office/drawing/2014/main" id="{0475643A-A4FF-4F49-8076-609AC35F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35" y="5085797"/>
            <a:ext cx="7697438" cy="5015135"/>
          </a:xfrm>
          <a:prstGeom prst="rect">
            <a:avLst/>
          </a:prstGeom>
        </p:spPr>
      </p:pic>
      <p:pic>
        <p:nvPicPr>
          <p:cNvPr id="7" name="Picture 6" descr="A picture containing text, outdoor, snow&#10;&#10;Description automatically generated">
            <a:extLst>
              <a:ext uri="{FF2B5EF4-FFF2-40B4-BE49-F238E27FC236}">
                <a16:creationId xmlns:a16="http://schemas.microsoft.com/office/drawing/2014/main" id="{F4F324FE-66DC-4CAC-9E2E-70DE484E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569" y="5064530"/>
            <a:ext cx="7840060" cy="50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Answers</a:t>
            </a:r>
          </a:p>
          <a:p>
            <a:r>
              <a:rPr lang="en-US" dirty="0"/>
              <a:t>Scoring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Answering Questions</a:t>
            </a:r>
          </a:p>
        </p:txBody>
      </p:sp>
      <p:pic>
        <p:nvPicPr>
          <p:cNvPr id="5" name="Picture 4" descr="A sign in the snow&#10;&#10;Description automatically generated with low confidence">
            <a:extLst>
              <a:ext uri="{FF2B5EF4-FFF2-40B4-BE49-F238E27FC236}">
                <a16:creationId xmlns:a16="http://schemas.microsoft.com/office/drawing/2014/main" id="{EFF2D4C8-5544-4620-B10B-79B02402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32" y="3871109"/>
            <a:ext cx="8788569" cy="56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Over Screen</a:t>
            </a:r>
          </a:p>
          <a:p>
            <a:r>
              <a:rPr lang="en-US" dirty="0"/>
              <a:t>Score Submission</a:t>
            </a:r>
          </a:p>
          <a:p>
            <a:r>
              <a:rPr lang="en-US"/>
              <a:t>Quit Progra</a:t>
            </a:r>
            <a:r>
              <a:rPr lang="en-US" dirty="0"/>
              <a:t>m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Finish Course</a:t>
            </a:r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9F21684-6D6E-4533-94EA-50299861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058" y="3830503"/>
            <a:ext cx="871899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URL Routing</a:t>
            </a:r>
          </a:p>
          <a:p>
            <a:pPr lvl="1"/>
            <a:r>
              <a:rPr lang="en-US" dirty="0"/>
              <a:t>Model Binding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Razor View Engine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Unity XR Interaction Toolkit</a:t>
            </a:r>
          </a:p>
          <a:p>
            <a:pPr lvl="1"/>
            <a:r>
              <a:rPr lang="en-US" dirty="0" err="1"/>
              <a:t>OpenXR</a:t>
            </a:r>
            <a:endParaRPr lang="en-US" dirty="0"/>
          </a:p>
          <a:p>
            <a:pPr lvl="1"/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Assets</a:t>
            </a:r>
          </a:p>
          <a:p>
            <a:pPr lvl="1"/>
            <a:r>
              <a:rPr lang="en-US" dirty="0"/>
              <a:t>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Course Creator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9AB85F7-D7E5-4532-BE77-961FB39336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1271" y="3263536"/>
            <a:ext cx="10855361" cy="7023464"/>
          </a:xfrm>
        </p:spPr>
      </p:pic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255051"/>
            <a:ext cx="17350740" cy="1988345"/>
          </a:xfrm>
        </p:spPr>
        <p:txBody>
          <a:bodyPr/>
          <a:lstStyle/>
          <a:p>
            <a:r>
              <a:rPr lang="en-US" dirty="0"/>
              <a:t>Class Diagram – VR Orienteering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462D538-D4D4-474B-8AB5-89B3224D1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7893" y="2734700"/>
            <a:ext cx="10421901" cy="7564255"/>
          </a:xfrm>
        </p:spPr>
      </p:pic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DE28D26-2277-4426-9793-2AD0E33BB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71069" y="2301532"/>
            <a:ext cx="6091629" cy="7492003"/>
          </a:xfrm>
        </p:spPr>
      </p:pic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Stakeholders</a:t>
            </a:r>
          </a:p>
          <a:p>
            <a:r>
              <a:rPr lang="en-US" dirty="0"/>
              <a:t>Iterative Agile Development Methodology</a:t>
            </a:r>
          </a:p>
          <a:p>
            <a:r>
              <a:rPr lang="en-US" dirty="0"/>
              <a:t>User, Verified User, and Student</a:t>
            </a:r>
          </a:p>
          <a:p>
            <a:r>
              <a:rPr lang="en-US" dirty="0"/>
              <a:t>Course Components</a:t>
            </a:r>
          </a:p>
          <a:p>
            <a:pPr lvl="1"/>
            <a:r>
              <a:rPr lang="en-US" dirty="0"/>
              <a:t>Locations</a:t>
            </a:r>
          </a:p>
          <a:p>
            <a:pPr lvl="1"/>
            <a:r>
              <a:rPr lang="en-US" dirty="0"/>
              <a:t>Questions</a:t>
            </a:r>
          </a:p>
          <a:p>
            <a:pPr lvl="1"/>
            <a:r>
              <a:rPr lang="en-US" dirty="0"/>
              <a:t>Answers</a:t>
            </a:r>
          </a:p>
          <a:p>
            <a:endParaRPr lang="en-US" dirty="0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D6B663-65E0-4B0B-B2D9-D1683FB16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50366" y="2955925"/>
            <a:ext cx="7895999" cy="6560697"/>
          </a:xfrm>
        </p:spPr>
      </p:pic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380AA0-6526-4E7F-BA0D-DADBCAFF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61" y="3668704"/>
            <a:ext cx="10284728" cy="63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7D65D-2FDD-4E5C-95ED-E865418E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D1A005-5811-4B0D-8B8D-1DCCD663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13046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How do users interact with the Course Creator?</a:t>
            </a:r>
          </a:p>
          <a:p>
            <a:r>
              <a:rPr lang="en-US" dirty="0"/>
              <a:t>What are the use cases?</a:t>
            </a:r>
          </a:p>
          <a:p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E5BDE06-B908-461E-9C39-2136A2F86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33498" y="1680359"/>
            <a:ext cx="5741582" cy="8772206"/>
          </a:xfrm>
        </p:spPr>
      </p:pic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17350739" cy="5852311"/>
          </a:xfrm>
        </p:spPr>
        <p:txBody>
          <a:bodyPr/>
          <a:lstStyle/>
          <a:p>
            <a:r>
              <a:rPr lang="en-US" dirty="0"/>
              <a:t>What is the VR Orienteering Program?</a:t>
            </a:r>
          </a:p>
          <a:p>
            <a:r>
              <a:rPr lang="en-US" dirty="0"/>
              <a:t>How do users interact with the </a:t>
            </a:r>
            <a:br>
              <a:rPr lang="en-US" dirty="0"/>
            </a:br>
            <a:r>
              <a:rPr lang="en-US" dirty="0"/>
              <a:t>VR Orienteering Program? </a:t>
            </a:r>
          </a:p>
          <a:p>
            <a:r>
              <a:rPr lang="en-US"/>
              <a:t>What are the use cases?</a:t>
            </a:r>
            <a:endParaRPr lang="en-US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7D5836D-8D93-44DF-B94D-3E737CBC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367" y="3104752"/>
            <a:ext cx="8404950" cy="70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3BE35D-EA50-4481-9984-148FD9B0CA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820" y="4574648"/>
            <a:ext cx="5442590" cy="6013092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A172C4-4CF3-4644-904F-33256376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025" y="4774030"/>
            <a:ext cx="8060385" cy="24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1C05E-2A64-4ECA-9651-66E89521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Profile</a:t>
            </a:r>
          </a:p>
          <a:p>
            <a:r>
              <a:rPr lang="en-US" dirty="0"/>
              <a:t>Verify Users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5FD-A1E6-4BFF-A409-4FF2113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Modify Users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6CC89-BCFA-44D1-AFA4-CD8EFA0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781" y="3364861"/>
            <a:ext cx="6178868" cy="381019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0270C4-50B7-44C1-9554-DB5901DF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781" y="7449714"/>
            <a:ext cx="6896454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All Courses</a:t>
            </a:r>
          </a:p>
          <a:p>
            <a:r>
              <a:rPr lang="en-US" dirty="0"/>
              <a:t>Create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Start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6F0EA1-16DD-4AE7-9B87-077D9B0C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6" y="6362994"/>
            <a:ext cx="7245722" cy="280049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D56268-D074-4106-AA08-B0A7777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114" y="6517466"/>
            <a:ext cx="3276768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12162</TotalTime>
  <Words>406</Words>
  <Application>Microsoft Office PowerPoint</Application>
  <PresentationFormat>Custom</PresentationFormat>
  <Paragraphs>141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Requirements</vt:lpstr>
      <vt:lpstr>Course Creator Overview</vt:lpstr>
      <vt:lpstr>VR Orienteering Overview</vt:lpstr>
      <vt:lpstr>Course Creator – Access</vt:lpstr>
      <vt:lpstr>Course Creator - Modify Users</vt:lpstr>
      <vt:lpstr>Course Creator - Start</vt:lpstr>
      <vt:lpstr>Course Creator  – Detail View</vt:lpstr>
      <vt:lpstr>Course Creator – Create Component</vt:lpstr>
      <vt:lpstr>Course Creator – Edit Component</vt:lpstr>
      <vt:lpstr>Course Creator – Delete Component</vt:lpstr>
      <vt:lpstr>Course Creator - Scores</vt:lpstr>
      <vt:lpstr>VR Orienteering - Access</vt:lpstr>
      <vt:lpstr>VR Orienteering – Navigating Course</vt:lpstr>
      <vt:lpstr>VR Orienteering – Answering Questions</vt:lpstr>
      <vt:lpstr>VR Orienteering – Finish Course</vt:lpstr>
      <vt:lpstr>Technologies – Course Creator</vt:lpstr>
      <vt:lpstr>Technologies – VR Orienteering</vt:lpstr>
      <vt:lpstr>Class Diagram - Course Creator </vt:lpstr>
      <vt:lpstr>Class Diagram – VR Orienteering</vt:lpstr>
      <vt:lpstr>Database</vt:lpstr>
      <vt:lpstr>Communication between Programs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216</cp:revision>
  <dcterms:created xsi:type="dcterms:W3CDTF">2018-11-12T15:38:00Z</dcterms:created>
  <dcterms:modified xsi:type="dcterms:W3CDTF">2022-08-23T20:31:27Z</dcterms:modified>
</cp:coreProperties>
</file>